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5"/>
  </p:handoutMasterIdLst>
  <p:sldIdLst>
    <p:sldId id="256" r:id="rId2"/>
    <p:sldId id="264" r:id="rId3"/>
    <p:sldId id="273" r:id="rId4"/>
    <p:sldId id="265" r:id="rId5"/>
    <p:sldId id="267" r:id="rId6"/>
    <p:sldId id="274" r:id="rId7"/>
    <p:sldId id="275" r:id="rId8"/>
    <p:sldId id="276" r:id="rId9"/>
    <p:sldId id="268" r:id="rId10"/>
    <p:sldId id="269" r:id="rId11"/>
    <p:sldId id="270" r:id="rId12"/>
    <p:sldId id="271" r:id="rId13"/>
    <p:sldId id="272" r:id="rId14"/>
  </p:sldIdLst>
  <p:sldSz cx="12192000" cy="6858000"/>
  <p:notesSz cx="93122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T KUMAR" initials="MK" lastIdx="1" clrIdx="0">
    <p:extLst>
      <p:ext uri="{19B8F6BF-5375-455C-9EA6-DF929625EA0E}">
        <p15:presenceInfo xmlns:p15="http://schemas.microsoft.com/office/powerpoint/2012/main" userId="d6d4b6b8c2c2eb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7" d="100"/>
          <a:sy n="87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5319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4801" y="1"/>
            <a:ext cx="4035319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12CB1-DABA-4CBD-967D-6A1DEAF14A26}" type="datetimeFigureOut">
              <a:rPr lang="en-US" smtClean="0"/>
              <a:t>2/19/2015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35319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4801" y="6513910"/>
            <a:ext cx="4035319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AB145-7637-4A3A-BFAF-D4FF9CB2F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5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Game </a:t>
            </a:r>
            <a:br>
              <a:rPr lang="en-US" dirty="0" smtClean="0"/>
            </a:br>
            <a:r>
              <a:rPr lang="en-US" sz="6600" dirty="0" smtClean="0"/>
              <a:t>Software Requirements Specifications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Team members: Anthony </a:t>
            </a:r>
            <a:r>
              <a:rPr lang="en-US" sz="2000" dirty="0" err="1" smtClean="0"/>
              <a:t>Jamora</a:t>
            </a:r>
            <a:r>
              <a:rPr lang="en-US" sz="2000" dirty="0" smtClean="0"/>
              <a:t>, Thomas Burke, Jonathan Nabors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72" y="628444"/>
            <a:ext cx="2399079" cy="3479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73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Business Constraints</a:t>
            </a:r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$500 budget</a:t>
            </a:r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English only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Technical 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Windows 7 and 8 support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20 FPS with minimum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Unity Engine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84849" y="2211754"/>
            <a:ext cx="1578708" cy="1219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79840" y="2211754"/>
            <a:ext cx="1547446" cy="1219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4849" y="3539328"/>
            <a:ext cx="1578708" cy="1141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79840" y="3539328"/>
            <a:ext cx="1547446" cy="1141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5301" y="1402444"/>
            <a:ext cx="2422357" cy="603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Final product expected to be stable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Mouse &amp; keyboard should feel as an extension of the user to his/her avatar.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1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Game Setup and Creation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Start/End Game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Gameplay and In-Game Interactions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Generate game world, player, enemies, friendlies, HUD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70409"/>
            <a:ext cx="2448267" cy="2581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01" y="2027533"/>
            <a:ext cx="2066040" cy="328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6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Game Startup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Main-Screen/Game loading times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In-Game Mechanics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Asset Load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smtClean="0"/>
              <a:t>Character/Enemy deaths</a:t>
            </a:r>
            <a:endParaRPr lang="en-US" sz="28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Triggered In-game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19" y="2103457"/>
            <a:ext cx="196242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 &amp;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A team of students from the College of Creative Studies have built up a collection of artwork including 3D models, textures, video, and sounds.  However, they lack the training and experience needed to implement and combine all of these assets in code.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Demo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1 Island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User-Controlled camera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Appropriate animations &amp; sounds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Combat 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Functional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4" y="304767"/>
            <a:ext cx="5080000" cy="614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749887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The Island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14585"/>
            <a:ext cx="3200400" cy="489061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Player start/end point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Enemy spawn locations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Obstacles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Different terrains</a:t>
            </a:r>
          </a:p>
        </p:txBody>
      </p:sp>
    </p:spTree>
    <p:extLst>
      <p:ext uri="{BB962C8B-B14F-4D97-AF65-F5344CB8AC3E}">
        <p14:creationId xmlns:p14="http://schemas.microsoft.com/office/powerpoint/2010/main" val="22790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Standalone, offline video game for the PC.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Every player is different.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Demo guides players through basic fundamentals of gameplay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06" y="3579445"/>
            <a:ext cx="2555094" cy="274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4" y="286603"/>
            <a:ext cx="1288917" cy="13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Obstacles and puzzles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Island can be explored to find helpful items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Day &amp; night cycle with music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Characters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Player character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Friendly NPC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Enemy NPCs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User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Minimalist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In-game pause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40" y="1845734"/>
            <a:ext cx="2979492" cy="4442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792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Menu Screen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273629"/>
            <a:ext cx="3200400" cy="503157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Play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Options	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Resolution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Preset Video Settings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Brightness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Controller 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Credits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Exit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7" y="1581150"/>
            <a:ext cx="7002467" cy="38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9428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In-Game</a:t>
            </a:r>
            <a:endParaRPr lang="en-US" sz="44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2"/>
          </p:nvPr>
        </p:nvSpPr>
        <p:spPr>
          <a:xfrm>
            <a:off x="457200" y="1415435"/>
            <a:ext cx="3200400" cy="488976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Health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Stamina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Essence Counter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Items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42" y="1406131"/>
            <a:ext cx="7107555" cy="390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1" y="1415435"/>
            <a:ext cx="2679197" cy="82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71" y="1288640"/>
            <a:ext cx="2679197" cy="906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24" y="1513348"/>
            <a:ext cx="2616215" cy="8053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298525" y="475878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96818" y="3810463"/>
            <a:ext cx="458722" cy="474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755540" y="430395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79239" y="430395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 descr="http://www.photosinbox.com/download/fla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246" y="4699607"/>
            <a:ext cx="571500" cy="4572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10156400" y="4758785"/>
            <a:ext cx="14257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1337</a:t>
            </a:r>
            <a:endParaRPr 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34" name="Picture 10" descr="http://fc01.deviantart.net/fs71/f/2011/327/a/7/level_3_life_potion___open_by_adorabless-d4h1l9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3755822"/>
            <a:ext cx="501650" cy="58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veryicon.com/icon/png/Movie%20%26%20TV/Indiana%20Jones%20and%20the%20Last%20Crusade/Sir%20Richards%20Shiel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22" y="4231867"/>
            <a:ext cx="637031" cy="6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1099.photobucket.com/albums/g381/Google-Images/General%20Icons/Sword-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0501">
            <a:off x="4804073" y="4253926"/>
            <a:ext cx="543714" cy="5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In-Game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16" y="1980852"/>
            <a:ext cx="7181850" cy="3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50" y="1845734"/>
            <a:ext cx="2218123" cy="4352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2" y="2950073"/>
            <a:ext cx="1104059" cy="3248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64867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Targeting gamers of all ages!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Will take the role as a stress reliever, hobby/entertainment, or as a competition.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857414"/>
            <a:ext cx="1580234" cy="223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7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1652</TotalTime>
  <Words>269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Wingdings</vt:lpstr>
      <vt:lpstr>Retrospect</vt:lpstr>
      <vt:lpstr>Unity Game  Software Requirements Specifications</vt:lpstr>
      <vt:lpstr>Problem Description &amp; Scope</vt:lpstr>
      <vt:lpstr>The Island</vt:lpstr>
      <vt:lpstr>Product Perspective</vt:lpstr>
      <vt:lpstr>Main Features</vt:lpstr>
      <vt:lpstr>Menu Screen</vt:lpstr>
      <vt:lpstr>In-Game</vt:lpstr>
      <vt:lpstr>In-Game Menu</vt:lpstr>
      <vt:lpstr>User Perspectives</vt:lpstr>
      <vt:lpstr>Constraints</vt:lpstr>
      <vt:lpstr>Game Features</vt:lpstr>
      <vt:lpstr>Functional Requirements</vt:lpstr>
      <vt:lpstr>Non-Functional Requirements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Development Plan</dc:title>
  <dc:creator>Jonathan K Nabors</dc:creator>
  <cp:lastModifiedBy>Anthony</cp:lastModifiedBy>
  <cp:revision>40</cp:revision>
  <cp:lastPrinted>2015-02-02T23:02:54Z</cp:lastPrinted>
  <dcterms:created xsi:type="dcterms:W3CDTF">2015-02-01T16:29:46Z</dcterms:created>
  <dcterms:modified xsi:type="dcterms:W3CDTF">2015-02-19T22:28:38Z</dcterms:modified>
</cp:coreProperties>
</file>